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64" r:id="rId3"/>
    <p:sldId id="286" r:id="rId4"/>
    <p:sldId id="265" r:id="rId5"/>
    <p:sldId id="259" r:id="rId6"/>
    <p:sldId id="266" r:id="rId7"/>
    <p:sldId id="275" r:id="rId8"/>
    <p:sldId id="276" r:id="rId9"/>
    <p:sldId id="277" r:id="rId10"/>
    <p:sldId id="260" r:id="rId11"/>
    <p:sldId id="261" r:id="rId12"/>
    <p:sldId id="285" r:id="rId13"/>
    <p:sldId id="282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8a18fa53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8a18fa53b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8a18fa53b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9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05-07-2020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  <p:sldLayoutId id="2147483673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ffY0Vr6fs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AFA29AA-591C-4C19-A189-AB3FA239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1" y="1485900"/>
            <a:ext cx="1252728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3CD516-7602-481B-8FEF-D76AE287FAF8}"/>
              </a:ext>
            </a:extLst>
          </p:cNvPr>
          <p:cNvSpPr/>
          <p:nvPr/>
        </p:nvSpPr>
        <p:spPr>
          <a:xfrm>
            <a:off x="8510621" y="2113222"/>
            <a:ext cx="8524653" cy="3352916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STARTING JOURNE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1976 (FROM PLY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4800" b="1" dirty="0">
                <a:solidFill>
                  <a:srgbClr val="FFFFFF"/>
                </a:solidFill>
              </a:rPr>
              <a:t>ACCOMPA</a:t>
            </a: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STARTING JOURNEY: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ACCOMPANIE</a:t>
            </a:r>
            <a:r>
              <a:rPr lang="en-US" sz="32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ACCOMPANIED BY WIFE MARY,SON JONATHAN,DAUGHTER SUZZANE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FC342-FC0B-4F35-A290-73E42765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61" y="4225972"/>
            <a:ext cx="5804452" cy="2870567"/>
          </a:xfrm>
          <a:prstGeom prst="rect">
            <a:avLst/>
          </a:prstGeom>
        </p:spPr>
      </p:pic>
      <p:pic>
        <p:nvPicPr>
          <p:cNvPr id="10242" name="Picture 2" descr="Summer of the Beautiful White Horse&#10;• Aram is astonished to see that Mourad is sitting on a&#10;beautiful white horse. Aram ha...">
            <a:extLst>
              <a:ext uri="{FF2B5EF4-FFF2-40B4-BE49-F238E27FC236}">
                <a16:creationId xmlns:a16="http://schemas.microsoft.com/office/drawing/2014/main" id="{2DF74C9C-0AE0-4C35-BF1D-E96B8A686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1410789"/>
            <a:ext cx="13219612" cy="723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4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ummer of the Beautiful White Horse&#10;• However, the Garoghlanian family is noted not only for its&#10;poverty but also for its ...">
            <a:extLst>
              <a:ext uri="{FF2B5EF4-FFF2-40B4-BE49-F238E27FC236}">
                <a16:creationId xmlns:a16="http://schemas.microsoft.com/office/drawing/2014/main" id="{3103BC5C-D646-44DA-AD73-FD4F2758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31" y="1280160"/>
            <a:ext cx="12945292" cy="74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99308-68DB-4747-AFCC-A99C78C6BB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2290" name="Picture 2" descr="Summer of the Beautiful White Horse&#10;• Now Aram is sure that Mourad has stolen the horse, but he&#10;jumps up behind Mourad, an...">
            <a:extLst>
              <a:ext uri="{FF2B5EF4-FFF2-40B4-BE49-F238E27FC236}">
                <a16:creationId xmlns:a16="http://schemas.microsoft.com/office/drawing/2014/main" id="{771A3CD8-FBF7-454E-8594-A8F103F4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63487"/>
            <a:ext cx="13337177" cy="74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5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979EA-34DE-498A-9BA9-0653C6CBD5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3314" name="Picture 2" descr="Summer of the Beautiful White Horse&#10;When they reach the open country, Aram wants to ride the&#10;horse by himself, but Mourad ...">
            <a:extLst>
              <a:ext uri="{FF2B5EF4-FFF2-40B4-BE49-F238E27FC236}">
                <a16:creationId xmlns:a16="http://schemas.microsoft.com/office/drawing/2014/main" id="{64DE8A21-B448-4ABA-8241-CC5CB025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4" y="2129247"/>
            <a:ext cx="12762412" cy="71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4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1CF5C-1168-4243-BD79-9F58846D59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4338" name="Picture 2" descr="Summer of the Beautiful White Horse&#10;That afternoon, Uncle Khosrove comes to Aram’s house to&#10;smoke cigarettes and drink cof...">
            <a:extLst>
              <a:ext uri="{FF2B5EF4-FFF2-40B4-BE49-F238E27FC236}">
                <a16:creationId xmlns:a16="http://schemas.microsoft.com/office/drawing/2014/main" id="{B07DF2F4-CE5C-434E-93E6-D2756236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1593669"/>
            <a:ext cx="12775474" cy="71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1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A6D95-1631-4072-AC1D-BF0F686E7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-US"/>
          </a:p>
        </p:txBody>
      </p:sp>
      <p:pic>
        <p:nvPicPr>
          <p:cNvPr id="15362" name="Picture 2" descr="Summer of the Beautiful White Horse&#10;John Byro points out that he paid sixty dollars for the horse,&#10;and Uncle Khosrove shou...">
            <a:extLst>
              <a:ext uri="{FF2B5EF4-FFF2-40B4-BE49-F238E27FC236}">
                <a16:creationId xmlns:a16="http://schemas.microsoft.com/office/drawing/2014/main" id="{89EFEEFD-4576-48A7-AD4C-E1A0C691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1436914"/>
            <a:ext cx="11978640" cy="71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7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C5B12-39DD-43E0-BBDD-6CE4B59516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-US"/>
          </a:p>
        </p:txBody>
      </p:sp>
      <p:pic>
        <p:nvPicPr>
          <p:cNvPr id="16386" name="Picture 2" descr="Summer of the Beautiful White Horse&#10;Aram runs to his cousin Mourad’s house and finds him&#10;fixing the wing of a hurt bird. H...">
            <a:extLst>
              <a:ext uri="{FF2B5EF4-FFF2-40B4-BE49-F238E27FC236}">
                <a16:creationId xmlns:a16="http://schemas.microsoft.com/office/drawing/2014/main" id="{1D4EDDCA-170B-456C-97DA-972F64504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6" y="1502229"/>
            <a:ext cx="12501154" cy="681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25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30E6B-1BB7-4521-B171-76AF0E1CAD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  <p:pic>
        <p:nvPicPr>
          <p:cNvPr id="17410" name="Picture 2" descr="Summer of the Beautiful White Horse&#10;Mourad says that it might take a year for Aram to learn how&#10;to ride, so Aram suggests ...">
            <a:extLst>
              <a:ext uri="{FF2B5EF4-FFF2-40B4-BE49-F238E27FC236}">
                <a16:creationId xmlns:a16="http://schemas.microsoft.com/office/drawing/2014/main" id="{FF284FA4-E45A-43E2-85F0-D7CEB22C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6" y="1358537"/>
            <a:ext cx="12605657" cy="81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01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81B09-B129-4D59-BA9A-2CBA9660B8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-US"/>
          </a:p>
        </p:txBody>
      </p:sp>
      <p:pic>
        <p:nvPicPr>
          <p:cNvPr id="18434" name="Picture 2" descr="Summer of the Beautiful White Horse&#10;For two weeks, the boys take the horse out in the mornings&#10;for rides, and every mornin...">
            <a:extLst>
              <a:ext uri="{FF2B5EF4-FFF2-40B4-BE49-F238E27FC236}">
                <a16:creationId xmlns:a16="http://schemas.microsoft.com/office/drawing/2014/main" id="{2F3006D4-3F27-4932-9590-304F908CD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32857"/>
            <a:ext cx="11077303" cy="73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59ACB-96C7-4C13-9C8C-B1FBF8253D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-US"/>
          </a:p>
        </p:txBody>
      </p:sp>
      <p:pic>
        <p:nvPicPr>
          <p:cNvPr id="19458" name="Picture 2" descr="Summer of the Beautiful White Horse&#10;The farmer says that he looks exactly like the horse that&#10;was stolen from him and, aft...">
            <a:extLst>
              <a:ext uri="{FF2B5EF4-FFF2-40B4-BE49-F238E27FC236}">
                <a16:creationId xmlns:a16="http://schemas.microsoft.com/office/drawing/2014/main" id="{80772CEE-E9F7-4FD5-9422-B4EE002D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77" y="1972491"/>
            <a:ext cx="12579532" cy="67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B4C9B-4FC3-4CD9-8F12-0FEBC50A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2</a:t>
            </a:fld>
            <a:endParaRPr lang="en-I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3A5AED-5E38-4B84-83F9-0A1876CA4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59" y="1485900"/>
            <a:ext cx="1349393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56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47D21-C074-49C1-91EC-FCA2C4DBD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pic>
        <p:nvPicPr>
          <p:cNvPr id="20482" name="Picture 2" descr="Summer of the Beautiful White Horse&#10;That afternoon John Byro rides by Aram’s house in his&#10;surrey to show Aram’s mother the...">
            <a:extLst>
              <a:ext uri="{FF2B5EF4-FFF2-40B4-BE49-F238E27FC236}">
                <a16:creationId xmlns:a16="http://schemas.microsoft.com/office/drawing/2014/main" id="{85366E6F-4BE2-4AFC-94A3-A1C6B333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66" y="1136469"/>
            <a:ext cx="13193485" cy="78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8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FD2D3-672A-477B-9D20-727450548A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C93E-4F7E-4B3C-88D5-987AF0CBA6EB}"/>
              </a:ext>
            </a:extLst>
          </p:cNvPr>
          <p:cNvSpPr txBox="1"/>
          <p:nvPr/>
        </p:nvSpPr>
        <p:spPr>
          <a:xfrm>
            <a:off x="4572000" y="499287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hlinkClick r:id="rId2"/>
              </a:rPr>
              <a:t>https://www.youtube.com/watch?v=lffY0Vr6fsM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38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06027F2-1353-41E7-8ADD-AE4D326A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7" y="1485900"/>
            <a:ext cx="1393806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F064BCF-823B-4906-A6A3-F01D654D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485900"/>
            <a:ext cx="13258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oat Stern Stock Pictures, Royalty-free Photos &amp; Images">
            <a:extLst>
              <a:ext uri="{FF2B5EF4-FFF2-40B4-BE49-F238E27FC236}">
                <a16:creationId xmlns:a16="http://schemas.microsoft.com/office/drawing/2014/main" id="{5A505FF6-C79B-4029-9D89-D44BE7BCF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sp>
        <p:nvSpPr>
          <p:cNvPr id="6" name="AutoShape 6" descr="Boat Stern Stock Pictures, Royalty-free Photos &amp; Images">
            <a:extLst>
              <a:ext uri="{FF2B5EF4-FFF2-40B4-BE49-F238E27FC236}">
                <a16:creationId xmlns:a16="http://schemas.microsoft.com/office/drawing/2014/main" id="{1923B93A-9AD1-4976-8A8A-19725224F0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44000" y="51435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IN" sz="21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44396D5-1EC5-4877-80FC-3AFC9EDD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5" y="1485900"/>
            <a:ext cx="13337177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6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C3A030-6692-4773-833B-D930F5D644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6CD0CD7-6AFD-4ACF-B104-CA384A1DC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33" y="1485900"/>
            <a:ext cx="13454743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ABAFF-089C-437E-A6F8-1433F6C9C2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39E39AB-5C20-4654-9AAD-1EA2C0D53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97" y="1485900"/>
            <a:ext cx="1353312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8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C0E4-09B0-4AFC-AEB8-65EB814DCD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BE342D-8287-4895-9680-3B84A3486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7" y="1485900"/>
            <a:ext cx="13206549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2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090B46E5-9839-4E79-ACE1-40DA9260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09" y="1485900"/>
            <a:ext cx="1331105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63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123</Words>
  <Application>Microsoft Office PowerPoint</Application>
  <PresentationFormat>Custom</PresentationFormat>
  <Paragraphs>31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39</cp:revision>
  <dcterms:created xsi:type="dcterms:W3CDTF">2006-08-16T00:00:00Z</dcterms:created>
  <dcterms:modified xsi:type="dcterms:W3CDTF">2020-07-05T12:43:02Z</dcterms:modified>
</cp:coreProperties>
</file>